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73" r:id="rId2"/>
    <p:sldId id="259" r:id="rId3"/>
    <p:sldId id="268" r:id="rId4"/>
    <p:sldId id="262" r:id="rId5"/>
    <p:sldId id="269" r:id="rId6"/>
    <p:sldId id="278" r:id="rId7"/>
    <p:sldId id="279" r:id="rId8"/>
    <p:sldId id="264" r:id="rId9"/>
    <p:sldId id="280" r:id="rId10"/>
    <p:sldId id="260" r:id="rId11"/>
    <p:sldId id="271" r:id="rId12"/>
    <p:sldId id="272" r:id="rId13"/>
    <p:sldId id="267" r:id="rId14"/>
    <p:sldId id="281" r:id="rId15"/>
  </p:sldIdLst>
  <p:sldSz cx="9144000" cy="6858000" type="screen4x3"/>
  <p:notesSz cx="6669088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>
        <p:scale>
          <a:sx n="70" d="100"/>
          <a:sy n="70" d="100"/>
        </p:scale>
        <p:origin x="-138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61E80-DA59-432B-87B4-133ED939CE35}" type="datetimeFigureOut">
              <a:rPr lang="it-IT" smtClean="0"/>
              <a:pPr/>
              <a:t>28/01/2018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220E4-B9B2-4C1A-90DD-5DDB32A3B3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146675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EA42-7BAD-4DBD-86D8-DE9BA8F06BF8}" type="datetimeFigureOut">
              <a:rPr lang="it-IT" smtClean="0"/>
              <a:pPr/>
              <a:t>28/01/2018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EFE5-865B-48A8-98B2-4F1F4C06D8E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EA42-7BAD-4DBD-86D8-DE9BA8F06BF8}" type="datetimeFigureOut">
              <a:rPr lang="it-IT" smtClean="0"/>
              <a:pPr/>
              <a:t>28/01/2018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EFE5-865B-48A8-98B2-4F1F4C06D8E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2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EA42-7BAD-4DBD-86D8-DE9BA8F06BF8}" type="datetimeFigureOut">
              <a:rPr lang="it-IT" smtClean="0"/>
              <a:pPr/>
              <a:t>28/01/2018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EFE5-865B-48A8-98B2-4F1F4C06D8E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EA42-7BAD-4DBD-86D8-DE9BA8F06BF8}" type="datetimeFigureOut">
              <a:rPr lang="it-IT" smtClean="0"/>
              <a:pPr/>
              <a:t>28/01/2018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EFE5-865B-48A8-98B2-4F1F4C06D8E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EA42-7BAD-4DBD-86D8-DE9BA8F06BF8}" type="datetimeFigureOut">
              <a:rPr lang="it-IT" smtClean="0"/>
              <a:pPr/>
              <a:t>28/01/2018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EFE5-865B-48A8-98B2-4F1F4C06D8E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2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2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EA42-7BAD-4DBD-86D8-DE9BA8F06BF8}" type="datetimeFigureOut">
              <a:rPr lang="it-IT" smtClean="0"/>
              <a:pPr/>
              <a:t>28/01/2018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EFE5-865B-48A8-98B2-4F1F4C06D8E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EA42-7BAD-4DBD-86D8-DE9BA8F06BF8}" type="datetimeFigureOut">
              <a:rPr lang="it-IT" smtClean="0"/>
              <a:pPr/>
              <a:t>28/01/2018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EFE5-865B-48A8-98B2-4F1F4C06D8E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EA42-7BAD-4DBD-86D8-DE9BA8F06BF8}" type="datetimeFigureOut">
              <a:rPr lang="it-IT" smtClean="0"/>
              <a:pPr/>
              <a:t>28/01/2018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EFE5-865B-48A8-98B2-4F1F4C06D8E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EA42-7BAD-4DBD-86D8-DE9BA8F06BF8}" type="datetimeFigureOut">
              <a:rPr lang="it-IT" smtClean="0"/>
              <a:pPr/>
              <a:t>28/01/2018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EFE5-865B-48A8-98B2-4F1F4C06D8E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EA42-7BAD-4DBD-86D8-DE9BA8F06BF8}" type="datetimeFigureOut">
              <a:rPr lang="it-IT" smtClean="0"/>
              <a:pPr/>
              <a:t>28/01/2018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EFE5-865B-48A8-98B2-4F1F4C06D8E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EA42-7BAD-4DBD-86D8-DE9BA8F06BF8}" type="datetimeFigureOut">
              <a:rPr lang="it-IT" smtClean="0"/>
              <a:pPr/>
              <a:t>28/01/2018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EFE5-865B-48A8-98B2-4F1F4C06D8E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CEA42-7BAD-4DBD-86D8-DE9BA8F06BF8}" type="datetimeFigureOut">
              <a:rPr lang="it-IT" smtClean="0"/>
              <a:pPr/>
              <a:t>28/01/2018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1EFE5-865B-48A8-98B2-4F1F4C06D8E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/>
          <a:srcRect l="36209" t="22490" r="35752" b="9486"/>
          <a:stretch>
            <a:fillRect/>
          </a:stretch>
        </p:blipFill>
        <p:spPr bwMode="auto">
          <a:xfrm>
            <a:off x="216324" y="85725"/>
            <a:ext cx="8711353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37" y="1785927"/>
            <a:ext cx="4826976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ttangolo 5"/>
          <p:cNvSpPr/>
          <p:nvPr/>
        </p:nvSpPr>
        <p:spPr>
          <a:xfrm>
            <a:off x="2571736" y="2928934"/>
            <a:ext cx="2491387" cy="5078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7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33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IMMIGRAZIONE</a:t>
            </a:r>
            <a:endParaRPr lang="it-IT" sz="27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33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929058" y="4286256"/>
            <a:ext cx="335861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33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‟</a:t>
            </a:r>
            <a:r>
              <a:rPr lang="it-IT" sz="3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33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urierPS" panose="02060409020205020404" pitchFamily="49" charset="0"/>
              </a:rPr>
              <a:t>Falsi </a:t>
            </a:r>
            <a:r>
              <a:rPr lang="it-IT" sz="30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33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urierPS" panose="02060409020205020404" pitchFamily="49" charset="0"/>
              </a:rPr>
              <a:t>miti</a:t>
            </a:r>
            <a:r>
              <a:rPr lang="it-IT" sz="3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33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endParaRPr lang="it-IT" sz="30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33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ourierPS" panose="02060409020205020404" pitchFamily="49" charset="0"/>
              <a:cs typeface="Times New Roman" panose="02020603050405020304" pitchFamily="18" charset="0"/>
            </a:endParaRPr>
          </a:p>
          <a:p>
            <a:pPr algn="ctr"/>
            <a:r>
              <a:rPr lang="it-IT" sz="3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33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urierPS" panose="02060409020205020404" pitchFamily="49" charset="0"/>
              </a:rPr>
              <a:t>e</a:t>
            </a:r>
            <a:r>
              <a:rPr lang="it-IT" sz="3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33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urierPS" panose="02060409020205020404" pitchFamily="49" charset="0"/>
              </a:rPr>
              <a:t> luoghi comuni</a:t>
            </a:r>
            <a:endParaRPr lang="it-IT" sz="3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33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ourierPS" panose="02060409020205020404" pitchFamily="49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313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/>
          <p:nvPr/>
        </p:nvPicPr>
        <p:blipFill>
          <a:blip r:embed="rId2"/>
          <a:srcRect l="36209" t="22490" r="35752" b="9486"/>
          <a:stretch>
            <a:fillRect/>
          </a:stretch>
        </p:blipFill>
        <p:spPr bwMode="auto">
          <a:xfrm>
            <a:off x="216324" y="85725"/>
            <a:ext cx="8711353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Giuseppe\Desktop\c456d8f7-7c47-4173-a196-a115a21148d9.jpg"/>
          <p:cNvPicPr>
            <a:picLocks noChangeAspect="1" noChangeArrowheads="1"/>
          </p:cNvPicPr>
          <p:nvPr/>
        </p:nvPicPr>
        <p:blipFill rotWithShape="1">
          <a:blip r:embed="rId3"/>
          <a:srcRect t="21906" b="12470"/>
          <a:stretch/>
        </p:blipFill>
        <p:spPr bwMode="auto">
          <a:xfrm>
            <a:off x="2500299" y="1477571"/>
            <a:ext cx="3500461" cy="4054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/>
          <a:srcRect l="36209" t="22490" r="35752" b="9486"/>
          <a:stretch>
            <a:fillRect/>
          </a:stretch>
        </p:blipFill>
        <p:spPr bwMode="auto">
          <a:xfrm>
            <a:off x="216324" y="85725"/>
            <a:ext cx="8711353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10" b="59590"/>
          <a:stretch/>
        </p:blipFill>
        <p:spPr>
          <a:xfrm>
            <a:off x="1785918" y="1714488"/>
            <a:ext cx="5282838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8980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/>
          <a:srcRect l="36209" t="22490" r="35752" b="9486"/>
          <a:stretch>
            <a:fillRect/>
          </a:stretch>
        </p:blipFill>
        <p:spPr bwMode="auto">
          <a:xfrm>
            <a:off x="216324" y="85725"/>
            <a:ext cx="8711353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Giuseppe\Downloads\WhatsApp Image 2018-01-25 at 21.03.31.jpeg"/>
          <p:cNvPicPr>
            <a:picLocks noChangeAspect="1" noChangeArrowheads="1"/>
          </p:cNvPicPr>
          <p:nvPr/>
        </p:nvPicPr>
        <p:blipFill>
          <a:blip r:embed="rId3"/>
          <a:srcRect t="19432" b="31707"/>
          <a:stretch>
            <a:fillRect/>
          </a:stretch>
        </p:blipFill>
        <p:spPr bwMode="auto">
          <a:xfrm>
            <a:off x="2571736" y="1500174"/>
            <a:ext cx="4300956" cy="3737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247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/>
          <a:srcRect l="36209" t="22490" r="35752" b="9486"/>
          <a:stretch>
            <a:fillRect/>
          </a:stretch>
        </p:blipFill>
        <p:spPr bwMode="auto">
          <a:xfrm>
            <a:off x="216324" y="85725"/>
            <a:ext cx="8711353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10" b="64363"/>
          <a:stretch/>
        </p:blipFill>
        <p:spPr>
          <a:xfrm>
            <a:off x="1537370" y="2214554"/>
            <a:ext cx="6021743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6320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/>
          <a:srcRect l="36209" t="22490" r="35752" b="9486"/>
          <a:stretch>
            <a:fillRect/>
          </a:stretch>
        </p:blipFill>
        <p:spPr bwMode="auto">
          <a:xfrm>
            <a:off x="216324" y="85725"/>
            <a:ext cx="8711353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37" y="1785927"/>
            <a:ext cx="4826976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ttangolo 5"/>
          <p:cNvSpPr/>
          <p:nvPr/>
        </p:nvSpPr>
        <p:spPr>
          <a:xfrm>
            <a:off x="2643174" y="2928934"/>
            <a:ext cx="2491387" cy="5078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7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33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IMMIGRAZIONE</a:t>
            </a:r>
            <a:endParaRPr lang="it-IT" sz="27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33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929058" y="4357694"/>
            <a:ext cx="3714776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33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urierPS" panose="02060409020205020404" pitchFamily="49" charset="0"/>
              </a:rPr>
              <a:t>Grazie!</a:t>
            </a:r>
            <a:endParaRPr lang="it-IT" sz="7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33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ourierPS" panose="02060409020205020404" pitchFamily="49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313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/>
          <a:srcRect l="36209" t="22490" r="35752" b="9486"/>
          <a:stretch>
            <a:fillRect/>
          </a:stretch>
        </p:blipFill>
        <p:spPr bwMode="auto">
          <a:xfrm>
            <a:off x="216324" y="85725"/>
            <a:ext cx="8711353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98" t="4610" r="7224" b="72717"/>
          <a:stretch/>
        </p:blipFill>
        <p:spPr>
          <a:xfrm>
            <a:off x="1714480" y="1785926"/>
            <a:ext cx="4494105" cy="186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egnaposto contenuto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10" r="8259" b="70946"/>
          <a:stretch/>
        </p:blipFill>
        <p:spPr>
          <a:xfrm>
            <a:off x="2848290" y="3286124"/>
            <a:ext cx="469789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/>
          <a:srcRect l="36209" t="22490" r="35752" b="9486"/>
          <a:stretch>
            <a:fillRect/>
          </a:stretch>
        </p:blipFill>
        <p:spPr bwMode="auto">
          <a:xfrm>
            <a:off x="216324" y="85725"/>
            <a:ext cx="8711353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Giuseppe\Downloads\WhatsApp Image 2018-01-26 at 22.14.59.jpeg"/>
          <p:cNvPicPr>
            <a:picLocks noChangeAspect="1" noChangeArrowheads="1"/>
          </p:cNvPicPr>
          <p:nvPr/>
        </p:nvPicPr>
        <p:blipFill>
          <a:blip r:embed="rId3"/>
          <a:srcRect t="6098" r="29742" b="73923"/>
          <a:stretch>
            <a:fillRect/>
          </a:stretch>
        </p:blipFill>
        <p:spPr bwMode="auto">
          <a:xfrm>
            <a:off x="1357290" y="1643050"/>
            <a:ext cx="6083222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Giuseppe\Downloads\WhatsApp Image 2018-01-26 at 22.14.59.jpeg"/>
          <p:cNvPicPr>
            <a:picLocks noChangeAspect="1" noChangeArrowheads="1"/>
          </p:cNvPicPr>
          <p:nvPr/>
        </p:nvPicPr>
        <p:blipFill>
          <a:blip r:embed="rId3"/>
          <a:srcRect t="24540" r="49258" b="57786"/>
          <a:stretch>
            <a:fillRect/>
          </a:stretch>
        </p:blipFill>
        <p:spPr bwMode="auto">
          <a:xfrm>
            <a:off x="4929190" y="4143380"/>
            <a:ext cx="2786083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1994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/>
          <a:srcRect l="36209" t="22490" r="35752" b="9486"/>
          <a:stretch>
            <a:fillRect/>
          </a:stretch>
        </p:blipFill>
        <p:spPr bwMode="auto">
          <a:xfrm>
            <a:off x="216324" y="85725"/>
            <a:ext cx="8711353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51" t="4611" r="14433" b="73638"/>
          <a:stretch/>
        </p:blipFill>
        <p:spPr>
          <a:xfrm>
            <a:off x="1285852" y="2071678"/>
            <a:ext cx="6320710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1700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/>
          <a:srcRect l="36209" t="22490" r="35752" b="9486"/>
          <a:stretch>
            <a:fillRect/>
          </a:stretch>
        </p:blipFill>
        <p:spPr bwMode="auto">
          <a:xfrm>
            <a:off x="216324" y="85725"/>
            <a:ext cx="8711353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29" t="4610" r="5351" b="72595"/>
          <a:stretch/>
        </p:blipFill>
        <p:spPr>
          <a:xfrm>
            <a:off x="1404916" y="2000240"/>
            <a:ext cx="631035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1169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/>
          <p:nvPr/>
        </p:nvPicPr>
        <p:blipFill>
          <a:blip r:embed="rId2"/>
          <a:srcRect l="36209" t="22490" r="35752" b="9486"/>
          <a:stretch>
            <a:fillRect/>
          </a:stretch>
        </p:blipFill>
        <p:spPr bwMode="auto">
          <a:xfrm>
            <a:off x="216324" y="85725"/>
            <a:ext cx="8711353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Giuseppe\Downloads\WhatsApp Image 2018-01-26 at 22.20.41.jpeg"/>
          <p:cNvPicPr>
            <a:picLocks noChangeAspect="1" noChangeArrowheads="1"/>
          </p:cNvPicPr>
          <p:nvPr/>
        </p:nvPicPr>
        <p:blipFill>
          <a:blip r:embed="rId3"/>
          <a:srcRect t="4502" b="31238"/>
          <a:stretch>
            <a:fillRect/>
          </a:stretch>
        </p:blipFill>
        <p:spPr bwMode="auto">
          <a:xfrm>
            <a:off x="2428860" y="1428736"/>
            <a:ext cx="3878062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2119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/>
          <p:nvPr/>
        </p:nvPicPr>
        <p:blipFill>
          <a:blip r:embed="rId2"/>
          <a:srcRect l="36209" t="22490" r="35752" b="9486"/>
          <a:stretch>
            <a:fillRect/>
          </a:stretch>
        </p:blipFill>
        <p:spPr bwMode="auto">
          <a:xfrm>
            <a:off x="216324" y="85725"/>
            <a:ext cx="8711353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Giuseppe\Desktop\SB22109.jpg"/>
          <p:cNvPicPr>
            <a:picLocks noChangeAspect="1" noChangeArrowheads="1"/>
          </p:cNvPicPr>
          <p:nvPr/>
        </p:nvPicPr>
        <p:blipFill>
          <a:blip r:embed="rId3"/>
          <a:srcRect l="53729" r="2305" b="85750"/>
          <a:stretch>
            <a:fillRect/>
          </a:stretch>
        </p:blipFill>
        <p:spPr bwMode="auto">
          <a:xfrm>
            <a:off x="3857620" y="3428999"/>
            <a:ext cx="3294738" cy="1733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Giuseppe\Desktop\SB22109.jpg"/>
          <p:cNvPicPr>
            <a:picLocks noChangeAspect="1" noChangeArrowheads="1"/>
          </p:cNvPicPr>
          <p:nvPr/>
        </p:nvPicPr>
        <p:blipFill>
          <a:blip r:embed="rId3"/>
          <a:srcRect l="2605" r="42620" b="86500"/>
          <a:stretch>
            <a:fillRect/>
          </a:stretch>
        </p:blipFill>
        <p:spPr bwMode="auto">
          <a:xfrm>
            <a:off x="1500165" y="1785926"/>
            <a:ext cx="4464875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2119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/>
          <a:srcRect l="36209" t="22490" r="35752" b="9486"/>
          <a:stretch>
            <a:fillRect/>
          </a:stretch>
        </p:blipFill>
        <p:spPr bwMode="auto">
          <a:xfrm>
            <a:off x="216324" y="142852"/>
            <a:ext cx="8711353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49" b="56010"/>
          <a:stretch/>
        </p:blipFill>
        <p:spPr>
          <a:xfrm>
            <a:off x="1714480" y="1714488"/>
            <a:ext cx="4878199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9777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/>
          <p:nvPr/>
        </p:nvPicPr>
        <p:blipFill>
          <a:blip r:embed="rId2"/>
          <a:srcRect l="36209" t="22490" r="35752" b="9486"/>
          <a:stretch>
            <a:fillRect/>
          </a:stretch>
        </p:blipFill>
        <p:spPr bwMode="auto">
          <a:xfrm>
            <a:off x="216324" y="85725"/>
            <a:ext cx="8711353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21962" t="11719" r="39798" b="59833"/>
          <a:stretch>
            <a:fillRect/>
          </a:stretch>
        </p:blipFill>
        <p:spPr bwMode="auto">
          <a:xfrm>
            <a:off x="1500165" y="1714488"/>
            <a:ext cx="6148595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21962" t="43601" r="52943" b="26757"/>
          <a:stretch>
            <a:fillRect/>
          </a:stretch>
        </p:blipFill>
        <p:spPr bwMode="auto">
          <a:xfrm>
            <a:off x="4643438" y="3936789"/>
            <a:ext cx="3000396" cy="1992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2119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11</Words>
  <Application>Microsoft Office PowerPoint</Application>
  <PresentationFormat>Presentazione su schermo (4:3)</PresentationFormat>
  <Paragraphs>5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Giuseppe Mariano</dc:creator>
  <cp:lastModifiedBy>Giuseppe Mariano</cp:lastModifiedBy>
  <cp:revision>23</cp:revision>
  <cp:lastPrinted>2018-01-26T16:30:40Z</cp:lastPrinted>
  <dcterms:created xsi:type="dcterms:W3CDTF">2018-01-25T19:48:10Z</dcterms:created>
  <dcterms:modified xsi:type="dcterms:W3CDTF">2018-01-28T07:28:44Z</dcterms:modified>
</cp:coreProperties>
</file>